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4" r:id="rId3"/>
    <p:sldId id="270" r:id="rId4"/>
    <p:sldId id="265" r:id="rId5"/>
    <p:sldId id="266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4"/>
  </p:normalViewPr>
  <p:slideViewPr>
    <p:cSldViewPr snapToGrid="0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2E931-E978-7017-6FE1-4CDBE9929E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D5FD99-BA79-F80F-23BB-2BAB29481E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8505E-1BF2-9573-F89D-AC917BABE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B0B4A-D1E5-0335-D49F-79C0B493C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13A63-4213-E932-C31A-342ACA84D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67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B53B3-75D5-6AD6-121F-CB3821613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1EB49D-53A0-9F37-91E1-A6CEEA67F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AFAE7-33C4-98AB-9CB8-9455DF68C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FA495-BADE-E7F6-9A11-5FD71703A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45FC3-E3DA-069C-3E1B-2EF5B75C3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650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66C374-7919-CDED-69FD-F5D13A7C55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CC5FC-FA8E-8649-F0AD-9CAE3A4636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8FF26-1CE9-D9CD-6F36-425D391A0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3F1B7-7AF2-BC84-27F8-A441DC739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6524D-3C95-47B2-22B2-82497CEAD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68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CCD52-0985-9DF0-025F-95ADC044C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FA09-68DA-684E-6E8C-90194929F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C154A-F1C1-905D-9F27-0DDBBCB12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7E26A-7BC3-1BD7-D493-53578113F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3F637-3110-78D4-A836-FF601D179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2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591DB-CB97-2E94-DFDB-45BEF7D0BE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CA7F8-98A1-051E-CC62-CF2F618A6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92DE1-11AD-8387-9B4A-540123C14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F64A6-8AD7-D658-F837-73104CC6A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E98F3-1E17-C905-592F-C850F66CC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02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F31A3-19EA-3776-3F50-D0B1B4D06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709B3-7839-3D1E-23E2-05EC6BC1C4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D15115-C443-125C-F846-1441328132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086D20-82A0-01C5-D9A4-951911B0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6EBFEA-49D3-382C-C8E3-3918F6BA7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0129D-9F70-C518-90A7-86AB5FA2F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28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AECE9-D272-A0FB-1FA9-BCDEB73CA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B7E27E-43BD-3DD3-6C42-3C54C152F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73F00D-AFC1-E619-8CA5-3B826E829C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3E6C9D-79C4-8004-53A2-21F8BFB682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348DD6-B2D9-9A1C-7F69-EFB28140B7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BE6B20-704F-F9D3-BEE4-9169DA3D7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3D1860-8393-1EE5-02AD-A249285EE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B430CF-4684-7E8D-AFEB-61040BBB7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83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337C9-4710-70A2-C367-6FED05110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B46303-67DC-5E42-9E60-A05C46500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A740F0-F2C4-EB8B-79E1-1EF235133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06C9DF-A0C5-61F6-BF4C-746C004C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073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AD7906-43BC-A8BF-2AD8-AA7FE4FE1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0314ED-A9A5-29BC-8633-B8602CF27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0A598-08DA-CBE9-1BD8-0A1A554E4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66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998CC-D67C-C30C-2A52-F66E1908A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700CA-9860-D68B-DD2C-4E44CC9D2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36973F-37AB-36F9-E0F9-B0C8EB98FD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4BDD4-92D8-942A-3698-380BFF750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06949C-4D15-64BD-4CE3-72DCBA4AE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40714E-0BDB-E9F5-480A-2C62F3255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27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8B950-A162-B5ED-C74B-BB668F430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FAFC69-B516-4793-B7FA-C4E91798A5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97E3A7-FE39-E0F4-2F2D-B748A962C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F05D24-AFB1-B82B-0B50-CC55DEFCD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6BA415-2AF0-180D-281A-0723BB7D1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FC9802-BFBE-B39C-DF28-DA647967E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CFCA65-2FBA-B0DF-CB7E-16BF0CD8D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8CABBB-DF9F-EED7-8F58-2A5861B14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3A2B5-4354-EC44-89B6-A5FB1C9D68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73899D-7AD3-CE40-A1E5-26EC7A15257B}" type="datetimeFigureOut">
              <a:rPr lang="en-US" smtClean="0"/>
              <a:t>2/6/24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2F919-41F8-B615-4DEE-23EF04C5A3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FE4F0-2B74-272D-B8D7-5098E674C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AED39-3DC4-AB47-BE0C-E2B7B0B31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981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48927E2-FD1C-27A1-D2D6-8B2F0795F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553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305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6FEF4F-B64C-51AF-F24E-7AF09A818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235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E8FC0-2DE7-3124-EE83-A19F11824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741F97-A8D1-3047-71C4-F9DCBEED0D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3428999"/>
            <a:ext cx="4427621" cy="34397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32DCC33-9A37-EE9A-8C52-FD00162FF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33782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CC54572-7F4B-A1D9-013D-5893F5082FAC}"/>
              </a:ext>
            </a:extLst>
          </p:cNvPr>
          <p:cNvCxnSpPr/>
          <p:nvPr/>
        </p:nvCxnSpPr>
        <p:spPr>
          <a:xfrm>
            <a:off x="4836695" y="4788568"/>
            <a:ext cx="25025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A960E4B0-2D0C-5146-BEBF-558AEECE4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3472" y="3378199"/>
            <a:ext cx="4508532" cy="347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871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CF591F-06DF-EF98-79A5-DF0562D19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869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AA4195A-3D60-8809-466C-15EE63264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597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F5B0678-9A34-9E21-4567-6318CB1C73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141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CEE70D-A67C-DCB0-B36C-53E80FF4F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162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73BB851-C2D4-BC6D-979F-8396C0BB8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164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0</Words>
  <Application>Microsoft Macintosh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Potnuru Jayanth</dc:creator>
  <cp:lastModifiedBy>Potnuru Jayanth</cp:lastModifiedBy>
  <cp:revision>3</cp:revision>
  <dcterms:created xsi:type="dcterms:W3CDTF">2024-02-05T18:01:01Z</dcterms:created>
  <dcterms:modified xsi:type="dcterms:W3CDTF">2024-02-06T02:56:04Z</dcterms:modified>
</cp:coreProperties>
</file>

<file path=docProps/thumbnail.jpeg>
</file>